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" y="2514600"/>
            <a:ext cx="8458200" cy="3657600"/>
          </a:xfrm>
        </p:spPr>
        <p:txBody>
          <a:bodyPr>
            <a:normAutofit fontScale="92500"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HOẠT</a:t>
            </a:r>
            <a:r>
              <a:rPr 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ỚI ĐỒ VẬT</a:t>
            </a:r>
          </a:p>
          <a:p>
            <a:r>
              <a:rPr 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Đề tài: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Xâu lá màu xanh</a:t>
            </a:r>
            <a:endParaRPr lang="vi-VN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 tuổi: 24-36 tháng</a:t>
            </a:r>
          </a:p>
          <a:p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Thơi gian: 12-15 phút</a:t>
            </a:r>
          </a:p>
          <a:p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Người dạy: Hoàng Thị </a:t>
            </a:r>
            <a:r>
              <a:rPr lang="vi-V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húy An</a:t>
            </a:r>
          </a:p>
          <a:p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học: 2018-2019</a:t>
            </a:r>
          </a:p>
          <a:p>
            <a:pPr algn="l"/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1828800"/>
            <a:ext cx="7543800" cy="1066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772400" cy="10668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DỤC- ĐÀO TẠO QUẬN LONG BIÊN</a:t>
            </a:r>
            <a:b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 THƯỢNG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 descr="C:\Users\Welcome\Downloads\LOGO_f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9834" y="1217945"/>
            <a:ext cx="1143002" cy="113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940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524000"/>
          </a:xfrm>
        </p:spPr>
        <p:txBody>
          <a:bodyPr/>
          <a:lstStyle/>
          <a:p>
            <a:r>
              <a:rPr lang="vi-VN" dirty="0" smtClean="0">
                <a:solidFill>
                  <a:srgbClr val="FF0000"/>
                </a:solidFill>
              </a:rPr>
              <a:t>Kết thúc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marL="0" indent="0" algn="ctr">
              <a:buNone/>
            </a:pPr>
            <a:r>
              <a:rPr lang="vi-VN" dirty="0" smtClean="0">
                <a:solidFill>
                  <a:srgbClr val="FF0000"/>
                </a:solidFill>
                <a:latin typeface="+mj-lt"/>
              </a:rPr>
              <a:t>Cô tuyên dương , khen ngợi trẻ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626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110" y="46038"/>
            <a:ext cx="8229600" cy="1143000"/>
          </a:xfrm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110" y="1371600"/>
            <a:ext cx="8229600" cy="4525963"/>
          </a:xfrm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2" descr="C:\Users\Administrator\Desktop\hoa anh pp\images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00" y="0"/>
            <a:ext cx="9196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70910" y="228600"/>
            <a:ext cx="42178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đích- yêu cầu</a:t>
            </a:r>
          </a:p>
        </p:txBody>
      </p:sp>
      <p:sp>
        <p:nvSpPr>
          <p:cNvPr id="6" name="Rectangle 5"/>
          <p:cNvSpPr/>
          <p:nvPr/>
        </p:nvSpPr>
        <p:spPr>
          <a:xfrm>
            <a:off x="1270710" y="1247237"/>
            <a:ext cx="6934200" cy="3852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Arial" charset="0"/>
              <a:buChar char="•"/>
            </a:pPr>
            <a:r>
              <a:rPr lang="pt-BR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Kiến </a:t>
            </a:r>
            <a:r>
              <a:rPr lang="pt-BR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thức</a:t>
            </a:r>
            <a:r>
              <a:rPr lang="pt-BR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 lvl="0">
              <a:lnSpc>
                <a:spcPct val="107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Trẻ nhận biết được màu xanh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07000"/>
              </a:lnSpc>
            </a:pP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*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Kỹ năng: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07000"/>
              </a:lnSpc>
            </a:pPr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 kỹ năng xâu dây qua lỗ hoa chọn đúng màu xanh theo yêu cầu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07000"/>
              </a:lnSpc>
            </a:pP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* Thái độ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endParaRPr lang="vi-VN" sz="24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Trẻ ngoan, hứng thú tham gia hoạt động.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Trẻ giữ gìn đồ chơi,cất dọn đồ chơi sau khi chơi.</a:t>
            </a:r>
          </a:p>
          <a:p>
            <a:r>
              <a:rPr lang="en-US" dirty="0">
                <a:solidFill>
                  <a:srgbClr val="FF0000"/>
                </a:solidFill>
              </a:rPr>
              <a:t> </a:t>
            </a:r>
          </a:p>
          <a:p>
            <a:pPr lvl="0">
              <a:lnSpc>
                <a:spcPct val="107000"/>
              </a:lnSpc>
            </a:pPr>
            <a:endParaRPr lang="en-US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96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hoa anh pp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" y="30915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3209" y="1676400"/>
            <a:ext cx="4953000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600"/>
              </a:spcBef>
            </a:pPr>
            <a:r>
              <a:rPr lang="pt-BR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*  Đồ dùng của cô:</a:t>
            </a:r>
            <a:endParaRPr lang="en-US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Vòng tay lá màu xanh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Lá màu xanh 7-9 lá, 2 lá màu đỏ, dây xâu.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7000"/>
              </a:lnSpc>
            </a:pPr>
            <a:endParaRPr lang="en-US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457200" lvl="0" indent="-457200">
              <a:lnSpc>
                <a:spcPct val="107000"/>
              </a:lnSpc>
              <a:buFont typeface="Arial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Đồ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dùng của trẻ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vi-VN" sz="32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Mỗi trẻ 1 rổ 5-7 lá màu xanh, 2 lá màu đỏ, dây xâu.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7000"/>
              </a:lnSpc>
            </a:pPr>
            <a:endParaRPr lang="en-US" sz="2400" dirty="0">
              <a:solidFill>
                <a:srgbClr val="9900CC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657577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0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hoa anh pp\20-hinh-nen-don-gian-danh-cho-nguoi-thich-su-don-gian-148686870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5864"/>
            <a:ext cx="9143999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59824" y="159327"/>
            <a:ext cx="3853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tiến hành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5509" y="929281"/>
            <a:ext cx="5883630" cy="2067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600"/>
              </a:spcBef>
            </a:pPr>
            <a:r>
              <a:rPr lang="pt-BR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Ổn </a:t>
            </a:r>
            <a:r>
              <a:rPr lang="pt-BR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định tổ chức</a:t>
            </a:r>
            <a:r>
              <a:rPr lang="pt-BR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vi-VN" sz="2400" b="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trẻ cùng chơi trò chơi “Tập tầm vông” tay cô xuất hiện sợi dây và chiếc lá . Cô dẫn dắt vào bài.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7000"/>
              </a:lnSpc>
              <a:spcBef>
                <a:spcPts val="600"/>
              </a:spcBef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79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2. 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Phương pháp, hình thức tổ chức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Xâu theo mẫu: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pt-BR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trẻ quan sát chiếc vòng lá màu xanh cô đã xâu và hỏi trẻ</a:t>
            </a:r>
            <a:r>
              <a:rPr lang="pt-B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Chiếc vòng có lá màu gì?(xanh)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Làm thế nào để có chiếc vòng?( xâu lá )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37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2286000"/>
          </a:xfrm>
        </p:spPr>
        <p:txBody>
          <a:bodyPr>
            <a:normAutofit/>
          </a:bodyPr>
          <a:lstStyle/>
          <a:p>
            <a:r>
              <a:rPr lang="vi-VN" sz="3200" dirty="0" smtClean="0">
                <a:solidFill>
                  <a:srgbClr val="FF0000"/>
                </a:solidFill>
              </a:rPr>
              <a:t>*Trẻ thực hiện xâu vòng màu xanh lá cùng cô </a:t>
            </a:r>
            <a:br>
              <a:rPr lang="vi-VN" sz="3200" dirty="0" smtClean="0">
                <a:solidFill>
                  <a:srgbClr val="FF0000"/>
                </a:solidFill>
              </a:rPr>
            </a:br>
            <a:r>
              <a:rPr lang="vi-VN" sz="3200" dirty="0" smtClean="0">
                <a:solidFill>
                  <a:srgbClr val="FF0000"/>
                </a:solidFill>
              </a:rPr>
              <a:t>( Vừa xâu, cô vừa hỏi trẻ cách xâu vòng)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Sleep Awa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53340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26014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17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447800"/>
          </a:xfrm>
        </p:spPr>
        <p:txBody>
          <a:bodyPr>
            <a:normAutofit/>
          </a:bodyPr>
          <a:lstStyle/>
          <a:p>
            <a:r>
              <a:rPr lang="vi-VN" sz="3200" dirty="0" smtClean="0">
                <a:solidFill>
                  <a:srgbClr val="FF0000"/>
                </a:solidFill>
              </a:rPr>
              <a:t>* Cô giúp trẻ hoàn thành dây vòng( buộc dây)</a:t>
            </a:r>
            <a:br>
              <a:rPr lang="vi-VN" sz="3200" dirty="0" smtClean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799"/>
            <a:ext cx="8229600" cy="1752601"/>
          </a:xfrm>
        </p:spPr>
        <p:txBody>
          <a:bodyPr/>
          <a:lstStyle/>
          <a:p>
            <a:pPr marL="0" indent="0" algn="ctr">
              <a:buNone/>
            </a:pPr>
            <a:r>
              <a:rPr lang="vi-VN" dirty="0" smtClean="0">
                <a:solidFill>
                  <a:srgbClr val="FF0000"/>
                </a:solidFill>
                <a:latin typeface="+mj-lt"/>
              </a:rPr>
              <a:t>* Cô nhận xét bài của trẻ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Sleep Aw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388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17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600200"/>
          </a:xfrm>
        </p:spPr>
        <p:txBody>
          <a:bodyPr>
            <a:norm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*</a:t>
            </a:r>
            <a:r>
              <a:rPr lang="vi-VN" dirty="0" smtClean="0">
                <a:solidFill>
                  <a:srgbClr val="FF0000"/>
                </a:solidFill>
              </a:rPr>
              <a:t>Cô  cho trẻ tự do xâu vòng theo sở thích của trẻ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Sleep Awa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83614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17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3200400"/>
          </a:xfrm>
        </p:spPr>
        <p:txBody>
          <a:bodyPr>
            <a:norm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Cô và trẻ cùng nhận xét sản phẩm của trẻ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69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313</Words>
  <Application>Microsoft Office PowerPoint</Application>
  <PresentationFormat>On-screen Show (4:3)</PresentationFormat>
  <Paragraphs>39</Paragraphs>
  <Slides>10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PHÒNG GIÁO DỤC- ĐÀO TẠO QUẬN LONG BIÊN TRƯỜNG MẦM NON GIA THƯỢNG</vt:lpstr>
      <vt:lpstr>PowerPoint Presentation</vt:lpstr>
      <vt:lpstr>PowerPoint Presentation</vt:lpstr>
      <vt:lpstr>PowerPoint Presentation</vt:lpstr>
      <vt:lpstr>2. Phương pháp, hình thức tổ chức</vt:lpstr>
      <vt:lpstr>*Trẻ thực hiện xâu vòng màu xanh lá cùng cô  ( Vừa xâu, cô vừa hỏi trẻ cách xâu vòng)</vt:lpstr>
      <vt:lpstr>* Cô giúp trẻ hoàn thành dây vòng( buộc dây) </vt:lpstr>
      <vt:lpstr>*Cô  cho trẻ tự do xâu vòng theo sở thích của trẻ</vt:lpstr>
      <vt:lpstr>Cô và trẻ cùng nhận xét sản phẩm của trẻ</vt:lpstr>
      <vt:lpstr>Kết thúc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DỤC- ĐÀO TẠO QUẬN LONG BIÊN TRƯỜNG MẦM NON GIA THƯỢNG</dc:title>
  <dc:creator>Administrator</dc:creator>
  <cp:lastModifiedBy>huy_ctn</cp:lastModifiedBy>
  <cp:revision>8</cp:revision>
  <dcterms:created xsi:type="dcterms:W3CDTF">2006-08-16T00:00:00Z</dcterms:created>
  <dcterms:modified xsi:type="dcterms:W3CDTF">2019-04-02T04:38:17Z</dcterms:modified>
</cp:coreProperties>
</file>